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94" d="100"/>
          <a:sy n="194" d="100"/>
        </p:scale>
        <p:origin x="116" y="2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29.12.2021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aerial view of a city&#10;&#10;Description automatically generated with medium confidence">
            <a:extLst>
              <a:ext uri="{FF2B5EF4-FFF2-40B4-BE49-F238E27FC236}">
                <a16:creationId xmlns:a16="http://schemas.microsoft.com/office/drawing/2014/main" id="{50355FB8-8478-47BA-BB62-5E861AE2458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 grainSize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9095" b="2222"/>
          <a:stretch/>
        </p:blipFill>
        <p:spPr>
          <a:xfrm>
            <a:off x="12965" y="779527"/>
            <a:ext cx="5696334" cy="3872476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A149F81-12AB-4CEB-B98B-3D24E41DC93E}"/>
              </a:ext>
            </a:extLst>
          </p:cNvPr>
          <p:cNvSpPr/>
          <p:nvPr/>
        </p:nvSpPr>
        <p:spPr>
          <a:xfrm>
            <a:off x="15658" y="776614"/>
            <a:ext cx="5686816" cy="3873674"/>
          </a:xfrm>
          <a:custGeom>
            <a:avLst/>
            <a:gdLst>
              <a:gd name="connsiteX0" fmla="*/ 5220221 w 5686816"/>
              <a:gd name="connsiteY0" fmla="*/ 616907 h 3873674"/>
              <a:gd name="connsiteX1" fmla="*/ 4847572 w 5686816"/>
              <a:gd name="connsiteY1" fmla="*/ 635696 h 3873674"/>
              <a:gd name="connsiteX2" fmla="*/ 2289131 w 5686816"/>
              <a:gd name="connsiteY2" fmla="*/ 1330890 h 3873674"/>
              <a:gd name="connsiteX3" fmla="*/ 2248421 w 5686816"/>
              <a:gd name="connsiteY3" fmla="*/ 1343416 h 3873674"/>
              <a:gd name="connsiteX4" fmla="*/ 2880986 w 5686816"/>
              <a:gd name="connsiteY4" fmla="*/ 3635679 h 3873674"/>
              <a:gd name="connsiteX5" fmla="*/ 2126293 w 5686816"/>
              <a:gd name="connsiteY5" fmla="*/ 3836096 h 3873674"/>
              <a:gd name="connsiteX6" fmla="*/ 1559490 w 5686816"/>
              <a:gd name="connsiteY6" fmla="*/ 3873674 h 3873674"/>
              <a:gd name="connsiteX7" fmla="*/ 0 w 5686816"/>
              <a:gd name="connsiteY7" fmla="*/ 3861148 h 3873674"/>
              <a:gd name="connsiteX8" fmla="*/ 6263 w 5686816"/>
              <a:gd name="connsiteY8" fmla="*/ 0 h 3873674"/>
              <a:gd name="connsiteX9" fmla="*/ 5686816 w 5686816"/>
              <a:gd name="connsiteY9" fmla="*/ 6263 h 3873674"/>
              <a:gd name="connsiteX10" fmla="*/ 5683684 w 5686816"/>
              <a:gd name="connsiteY10" fmla="*/ 2755726 h 3873674"/>
              <a:gd name="connsiteX11" fmla="*/ 5295378 w 5686816"/>
              <a:gd name="connsiteY11" fmla="*/ 2780778 h 3873674"/>
              <a:gd name="connsiteX12" fmla="*/ 5163854 w 5686816"/>
              <a:gd name="connsiteY12" fmla="*/ 2104372 h 3873674"/>
              <a:gd name="connsiteX13" fmla="*/ 5160723 w 5686816"/>
              <a:gd name="connsiteY13" fmla="*/ 1860115 h 3873674"/>
              <a:gd name="connsiteX14" fmla="*/ 5198301 w 5686816"/>
              <a:gd name="connsiteY14" fmla="*/ 1446756 h 3873674"/>
              <a:gd name="connsiteX15" fmla="*/ 5264063 w 5686816"/>
              <a:gd name="connsiteY15" fmla="*/ 792271 h 3873674"/>
              <a:gd name="connsiteX16" fmla="*/ 5220221 w 5686816"/>
              <a:gd name="connsiteY16" fmla="*/ 616907 h 3873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86816" h="3873674">
                <a:moveTo>
                  <a:pt x="5220221" y="616907"/>
                </a:moveTo>
                <a:lnTo>
                  <a:pt x="4847572" y="635696"/>
                </a:lnTo>
                <a:lnTo>
                  <a:pt x="2289131" y="1330890"/>
                </a:lnTo>
                <a:lnTo>
                  <a:pt x="2248421" y="1343416"/>
                </a:lnTo>
                <a:lnTo>
                  <a:pt x="2880986" y="3635679"/>
                </a:lnTo>
                <a:lnTo>
                  <a:pt x="2126293" y="3836096"/>
                </a:lnTo>
                <a:lnTo>
                  <a:pt x="1559490" y="3873674"/>
                </a:lnTo>
                <a:lnTo>
                  <a:pt x="0" y="3861148"/>
                </a:lnTo>
                <a:cubicBezTo>
                  <a:pt x="2088" y="2574099"/>
                  <a:pt x="4175" y="1287049"/>
                  <a:pt x="6263" y="0"/>
                </a:cubicBezTo>
                <a:lnTo>
                  <a:pt x="5686816" y="6263"/>
                </a:lnTo>
                <a:lnTo>
                  <a:pt x="5683684" y="2755726"/>
                </a:lnTo>
                <a:lnTo>
                  <a:pt x="5295378" y="2780778"/>
                </a:lnTo>
                <a:lnTo>
                  <a:pt x="5163854" y="2104372"/>
                </a:lnTo>
                <a:cubicBezTo>
                  <a:pt x="5162810" y="2022953"/>
                  <a:pt x="5161767" y="1941534"/>
                  <a:pt x="5160723" y="1860115"/>
                </a:cubicBezTo>
                <a:lnTo>
                  <a:pt x="5198301" y="1446756"/>
                </a:lnTo>
                <a:lnTo>
                  <a:pt x="5264063" y="792271"/>
                </a:lnTo>
                <a:lnTo>
                  <a:pt x="5220221" y="616907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OPARTGT011</a:t>
            </a:r>
            <a:r>
              <a:rPr lang="pl-PL" dirty="0"/>
              <a:t> </a:t>
            </a:r>
            <a:r>
              <a:rPr lang="en-US" dirty="0"/>
              <a:t>RAQQA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696069" y="1116488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676456" y="910640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11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310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603</a:t>
            </a:r>
            <a:r>
              <a:rPr lang="pl-PL" sz="1100" dirty="0"/>
              <a:t> / </a:t>
            </a:r>
            <a:r>
              <a:rPr lang="en-US" sz="1100" dirty="0"/>
              <a:t>781ft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343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580</a:t>
            </a:r>
            <a:r>
              <a:rPr lang="pl-PL" sz="1100" dirty="0"/>
              <a:t> / </a:t>
            </a:r>
            <a:r>
              <a:rPr lang="en-US" sz="1100" dirty="0"/>
              <a:t>779ft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404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632</a:t>
            </a:r>
            <a:r>
              <a:rPr lang="pl-PL" sz="1100" dirty="0"/>
              <a:t> / </a:t>
            </a:r>
            <a:r>
              <a:rPr lang="en-US" sz="1100" dirty="0"/>
              <a:t>783ft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439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618</a:t>
            </a:r>
            <a:r>
              <a:rPr lang="pl-PL" sz="1100" dirty="0"/>
              <a:t> / </a:t>
            </a:r>
            <a:r>
              <a:rPr lang="en-US" sz="1100" dirty="0"/>
              <a:t>778ft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404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583</a:t>
            </a:r>
            <a:r>
              <a:rPr lang="pl-PL" sz="1100" dirty="0"/>
              <a:t> / </a:t>
            </a:r>
            <a:r>
              <a:rPr lang="en-US" sz="1100" dirty="0"/>
              <a:t>780ft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401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568</a:t>
            </a:r>
            <a:r>
              <a:rPr lang="pl-PL" sz="1100" dirty="0"/>
              <a:t> / </a:t>
            </a:r>
            <a:r>
              <a:rPr lang="en-US" sz="1100" dirty="0"/>
              <a:t>780ft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395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550</a:t>
            </a:r>
            <a:r>
              <a:rPr lang="pl-PL" sz="1100" dirty="0"/>
              <a:t> / </a:t>
            </a:r>
            <a:r>
              <a:rPr lang="en-US" sz="1100" dirty="0"/>
              <a:t>779ft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393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536</a:t>
            </a:r>
            <a:r>
              <a:rPr lang="pl-PL" sz="1100" dirty="0"/>
              <a:t> / </a:t>
            </a:r>
            <a:r>
              <a:rPr lang="en-US" sz="1100" dirty="0"/>
              <a:t>778ft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468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606</a:t>
            </a:r>
            <a:r>
              <a:rPr lang="pl-PL" sz="1100" dirty="0"/>
              <a:t> / </a:t>
            </a:r>
            <a:r>
              <a:rPr lang="en-US" sz="1100" dirty="0"/>
              <a:t>779ft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453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549</a:t>
            </a:r>
            <a:r>
              <a:rPr lang="pl-PL" sz="1100" dirty="0"/>
              <a:t> / </a:t>
            </a:r>
            <a:r>
              <a:rPr lang="en-US" sz="1100" dirty="0"/>
              <a:t>775ft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517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483</a:t>
            </a:r>
            <a:r>
              <a:rPr lang="pl-PL" sz="1100" dirty="0"/>
              <a:t> / </a:t>
            </a:r>
            <a:r>
              <a:rPr lang="en-US" sz="1100" dirty="0"/>
              <a:t>776ft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437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483</a:t>
            </a:r>
            <a:r>
              <a:rPr lang="pl-PL" sz="1100" dirty="0"/>
              <a:t> / </a:t>
            </a:r>
            <a:r>
              <a:rPr lang="en-US" sz="1100" dirty="0"/>
              <a:t>777ft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CDC - High density civilian housing within 20m of facility to the N, E and West. 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33B198F-BBEB-480E-9AAA-A3099174788B}"/>
              </a:ext>
            </a:extLst>
          </p:cNvPr>
          <p:cNvSpPr/>
          <p:nvPr/>
        </p:nvSpPr>
        <p:spPr>
          <a:xfrm>
            <a:off x="3419872" y="192719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E01E8D10-8FE4-4F7B-B003-665C3DE88489}"/>
              </a:ext>
            </a:extLst>
          </p:cNvPr>
          <p:cNvSpPr/>
          <p:nvPr/>
        </p:nvSpPr>
        <p:spPr>
          <a:xfrm>
            <a:off x="4389974" y="28870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17A3AE77-5FE6-4924-A58F-922A4A3779A9}"/>
              </a:ext>
            </a:extLst>
          </p:cNvPr>
          <p:cNvSpPr/>
          <p:nvPr/>
        </p:nvSpPr>
        <p:spPr>
          <a:xfrm>
            <a:off x="4665710" y="329183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F67E9837-30CA-438F-A2C9-94C345006311}"/>
              </a:ext>
            </a:extLst>
          </p:cNvPr>
          <p:cNvSpPr/>
          <p:nvPr/>
        </p:nvSpPr>
        <p:spPr>
          <a:xfrm>
            <a:off x="3755618" y="18253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6946ABFA-F8EB-4968-9751-1E2CE7630E3C}"/>
              </a:ext>
            </a:extLst>
          </p:cNvPr>
          <p:cNvSpPr/>
          <p:nvPr/>
        </p:nvSpPr>
        <p:spPr>
          <a:xfrm>
            <a:off x="4057291" y="175019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1B490891-043C-44B0-8E67-4374998B8C3C}"/>
              </a:ext>
            </a:extLst>
          </p:cNvPr>
          <p:cNvSpPr/>
          <p:nvPr/>
        </p:nvSpPr>
        <p:spPr>
          <a:xfrm>
            <a:off x="4566902" y="158128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4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6064F7B3-C617-488E-80C0-23EA3B0961C2}"/>
              </a:ext>
            </a:extLst>
          </p:cNvPr>
          <p:cNvSpPr/>
          <p:nvPr/>
        </p:nvSpPr>
        <p:spPr>
          <a:xfrm>
            <a:off x="3973461" y="232908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C745E523-0FF1-490C-B1A1-6ED4E67336BA}"/>
              </a:ext>
            </a:extLst>
          </p:cNvPr>
          <p:cNvSpPr/>
          <p:nvPr/>
        </p:nvSpPr>
        <p:spPr>
          <a:xfrm>
            <a:off x="4097935" y="229662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58DB0909-B4A3-40AB-BB5C-88A1A7921A30}"/>
              </a:ext>
            </a:extLst>
          </p:cNvPr>
          <p:cNvSpPr/>
          <p:nvPr/>
        </p:nvSpPr>
        <p:spPr>
          <a:xfrm>
            <a:off x="4283969" y="224714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52005CDD-06D6-47B2-9FA7-2F1006BDF807}"/>
              </a:ext>
            </a:extLst>
          </p:cNvPr>
          <p:cNvSpPr/>
          <p:nvPr/>
        </p:nvSpPr>
        <p:spPr>
          <a:xfrm>
            <a:off x="4410955" y="221123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2B373C53-750A-49CC-ACBE-59398C37EC9F}"/>
              </a:ext>
            </a:extLst>
          </p:cNvPr>
          <p:cNvSpPr/>
          <p:nvPr/>
        </p:nvSpPr>
        <p:spPr>
          <a:xfrm>
            <a:off x="4676129" y="18253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9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9A10C7B-3013-4E3F-82B5-F10B0766D0AE}"/>
              </a:ext>
            </a:extLst>
          </p:cNvPr>
          <p:cNvSpPr/>
          <p:nvPr/>
        </p:nvSpPr>
        <p:spPr>
          <a:xfrm>
            <a:off x="4833291" y="219681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75387E-93D7-4F98-AF5B-84DC04FF9885}"/>
              </a:ext>
            </a:extLst>
          </p:cNvPr>
          <p:cNvSpPr/>
          <p:nvPr/>
        </p:nvSpPr>
        <p:spPr>
          <a:xfrm>
            <a:off x="4739246" y="2254019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0876A7E-994F-4A0C-9B4D-D885ECC10BC4}"/>
              </a:ext>
            </a:extLst>
          </p:cNvPr>
          <p:cNvSpPr/>
          <p:nvPr/>
        </p:nvSpPr>
        <p:spPr>
          <a:xfrm>
            <a:off x="4310787" y="2951382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D2E0B3D-E130-418E-9019-7425980D4EE5}"/>
              </a:ext>
            </a:extLst>
          </p:cNvPr>
          <p:cNvSpPr/>
          <p:nvPr/>
        </p:nvSpPr>
        <p:spPr>
          <a:xfrm>
            <a:off x="4559775" y="3319494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47DC5BB-338C-49D4-BCAB-1CA057D8D7C9}"/>
              </a:ext>
            </a:extLst>
          </p:cNvPr>
          <p:cNvSpPr/>
          <p:nvPr/>
        </p:nvSpPr>
        <p:spPr>
          <a:xfrm>
            <a:off x="2307921" y="1412310"/>
            <a:ext cx="2940484" cy="2974931"/>
          </a:xfrm>
          <a:custGeom>
            <a:avLst/>
            <a:gdLst>
              <a:gd name="connsiteX0" fmla="*/ 2580361 w 2940484"/>
              <a:gd name="connsiteY0" fmla="*/ 25052 h 2974931"/>
              <a:gd name="connsiteX1" fmla="*/ 0 w 2940484"/>
              <a:gd name="connsiteY1" fmla="*/ 720246 h 2974931"/>
              <a:gd name="connsiteX2" fmla="*/ 632564 w 2940484"/>
              <a:gd name="connsiteY2" fmla="*/ 2974931 h 2974931"/>
              <a:gd name="connsiteX3" fmla="*/ 2940484 w 2940484"/>
              <a:gd name="connsiteY3" fmla="*/ 2126293 h 2974931"/>
              <a:gd name="connsiteX4" fmla="*/ 2808961 w 2940484"/>
              <a:gd name="connsiteY4" fmla="*/ 1299575 h 2974931"/>
              <a:gd name="connsiteX5" fmla="*/ 2884117 w 2940484"/>
              <a:gd name="connsiteY5" fmla="*/ 673274 h 2974931"/>
              <a:gd name="connsiteX6" fmla="*/ 2906038 w 2940484"/>
              <a:gd name="connsiteY6" fmla="*/ 397701 h 2974931"/>
              <a:gd name="connsiteX7" fmla="*/ 2927958 w 2940484"/>
              <a:gd name="connsiteY7" fmla="*/ 0 h 2974931"/>
              <a:gd name="connsiteX8" fmla="*/ 2580361 w 2940484"/>
              <a:gd name="connsiteY8" fmla="*/ 25052 h 297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40484" h="2974931">
                <a:moveTo>
                  <a:pt x="2580361" y="25052"/>
                </a:moveTo>
                <a:lnTo>
                  <a:pt x="0" y="720246"/>
                </a:lnTo>
                <a:lnTo>
                  <a:pt x="632564" y="2974931"/>
                </a:lnTo>
                <a:lnTo>
                  <a:pt x="2940484" y="2126293"/>
                </a:lnTo>
                <a:lnTo>
                  <a:pt x="2808961" y="1299575"/>
                </a:lnTo>
                <a:lnTo>
                  <a:pt x="2884117" y="673274"/>
                </a:lnTo>
                <a:lnTo>
                  <a:pt x="2906038" y="397701"/>
                </a:lnTo>
                <a:lnTo>
                  <a:pt x="2927958" y="0"/>
                </a:lnTo>
                <a:lnTo>
                  <a:pt x="2580361" y="25052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OPARTGT011</a:t>
            </a:r>
            <a:r>
              <a:rPr lang="pl-PL" dirty="0"/>
              <a:t> </a:t>
            </a:r>
            <a:r>
              <a:rPr lang="en-US" dirty="0"/>
              <a:t>RAQQA AMMUNITION FACTORY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a-g rockets which includes MSLR artillery rockets. 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facility is embedded within a highly dense civilian population and thus poses significant CDC.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assembly buildings are made of reinforced concrete which require at least a 2000lb bomb.</a:t>
            </a:r>
            <a:endParaRPr lang="pl-PL" sz="1000" dirty="0"/>
          </a:p>
        </p:txBody>
      </p:sp>
      <p:pic>
        <p:nvPicPr>
          <p:cNvPr id="96" name="Picture 95" descr="A picture containing roof&#10;&#10;Description automatically generated">
            <a:extLst>
              <a:ext uri="{FF2B5EF4-FFF2-40B4-BE49-F238E27FC236}">
                <a16:creationId xmlns:a16="http://schemas.microsoft.com/office/drawing/2014/main" id="{B313B885-84BB-4AAC-AC04-EAE567D5E06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821"/>
          <a:stretch/>
        </p:blipFill>
        <p:spPr>
          <a:xfrm>
            <a:off x="12843" y="768573"/>
            <a:ext cx="7029307" cy="3881978"/>
          </a:xfrm>
          <a:prstGeom prst="rect">
            <a:avLst/>
          </a:prstGeom>
        </p:spPr>
      </p:pic>
      <p:sp>
        <p:nvSpPr>
          <p:cNvPr id="97" name="Isosceles Triangle 96">
            <a:extLst>
              <a:ext uri="{FF2B5EF4-FFF2-40B4-BE49-F238E27FC236}">
                <a16:creationId xmlns:a16="http://schemas.microsoft.com/office/drawing/2014/main" id="{DC8CD27D-E9A0-41A7-9A8C-FEC7E56BBDFF}"/>
              </a:ext>
            </a:extLst>
          </p:cNvPr>
          <p:cNvSpPr/>
          <p:nvPr/>
        </p:nvSpPr>
        <p:spPr>
          <a:xfrm>
            <a:off x="5004048" y="248017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7B0AC0EA-6D76-49D9-9781-62C31719CF86}"/>
              </a:ext>
            </a:extLst>
          </p:cNvPr>
          <p:cNvSpPr/>
          <p:nvPr/>
        </p:nvSpPr>
        <p:spPr>
          <a:xfrm>
            <a:off x="4067944" y="241583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99" name="Isosceles Triangle 98">
            <a:extLst>
              <a:ext uri="{FF2B5EF4-FFF2-40B4-BE49-F238E27FC236}">
                <a16:creationId xmlns:a16="http://schemas.microsoft.com/office/drawing/2014/main" id="{A7DD7F4D-EC7A-4287-9ED8-65D5766E831E}"/>
              </a:ext>
            </a:extLst>
          </p:cNvPr>
          <p:cNvSpPr/>
          <p:nvPr/>
        </p:nvSpPr>
        <p:spPr>
          <a:xfrm>
            <a:off x="2509532" y="231915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0" name="Isosceles Triangle 99">
            <a:extLst>
              <a:ext uri="{FF2B5EF4-FFF2-40B4-BE49-F238E27FC236}">
                <a16:creationId xmlns:a16="http://schemas.microsoft.com/office/drawing/2014/main" id="{33B7F725-B792-4360-ADE1-BC41925A107C}"/>
              </a:ext>
            </a:extLst>
          </p:cNvPr>
          <p:cNvSpPr/>
          <p:nvPr/>
        </p:nvSpPr>
        <p:spPr>
          <a:xfrm>
            <a:off x="1672152" y="22552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DA77C84E-DBF7-4DDA-8ADD-4B462EF5EE77}"/>
              </a:ext>
            </a:extLst>
          </p:cNvPr>
          <p:cNvSpPr/>
          <p:nvPr/>
        </p:nvSpPr>
        <p:spPr>
          <a:xfrm>
            <a:off x="4716016" y="13476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E3925FDD-D7CD-4BED-9F39-88519684231C}"/>
              </a:ext>
            </a:extLst>
          </p:cNvPr>
          <p:cNvSpPr/>
          <p:nvPr/>
        </p:nvSpPr>
        <p:spPr>
          <a:xfrm>
            <a:off x="4610286" y="1390024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5" name="Isosceles Triangle 104">
            <a:extLst>
              <a:ext uri="{FF2B5EF4-FFF2-40B4-BE49-F238E27FC236}">
                <a16:creationId xmlns:a16="http://schemas.microsoft.com/office/drawing/2014/main" id="{CB302E2E-CF43-4D91-A32C-E143CCEFB694}"/>
              </a:ext>
            </a:extLst>
          </p:cNvPr>
          <p:cNvSpPr/>
          <p:nvPr/>
        </p:nvSpPr>
        <p:spPr>
          <a:xfrm>
            <a:off x="6338282" y="431059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6" name="Isosceles Triangle 105">
            <a:extLst>
              <a:ext uri="{FF2B5EF4-FFF2-40B4-BE49-F238E27FC236}">
                <a16:creationId xmlns:a16="http://schemas.microsoft.com/office/drawing/2014/main" id="{2F7F4E84-8101-423D-9CDD-086AA9246B1D}"/>
              </a:ext>
            </a:extLst>
          </p:cNvPr>
          <p:cNvSpPr/>
          <p:nvPr/>
        </p:nvSpPr>
        <p:spPr>
          <a:xfrm>
            <a:off x="3275856" y="408391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7" name="Isosceles Triangle 106">
            <a:extLst>
              <a:ext uri="{FF2B5EF4-FFF2-40B4-BE49-F238E27FC236}">
                <a16:creationId xmlns:a16="http://schemas.microsoft.com/office/drawing/2014/main" id="{BF2DE54D-F529-4F72-BF7E-A39D619EDD4D}"/>
              </a:ext>
            </a:extLst>
          </p:cNvPr>
          <p:cNvSpPr/>
          <p:nvPr/>
        </p:nvSpPr>
        <p:spPr>
          <a:xfrm>
            <a:off x="1259632" y="379588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8" name="Pil opp 2">
            <a:extLst>
              <a:ext uri="{FF2B5EF4-FFF2-40B4-BE49-F238E27FC236}">
                <a16:creationId xmlns:a16="http://schemas.microsoft.com/office/drawing/2014/main" id="{8EDFA289-5CA1-43F5-BDF0-36ED858A8B0F}"/>
              </a:ext>
            </a:extLst>
          </p:cNvPr>
          <p:cNvSpPr/>
          <p:nvPr/>
        </p:nvSpPr>
        <p:spPr>
          <a:xfrm rot="14325897">
            <a:off x="640334" y="980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7143</TotalTime>
  <Words>382</Words>
  <Application>Microsoft Office PowerPoint</Application>
  <PresentationFormat>On-screen Show (16:9)</PresentationFormat>
  <Paragraphs>66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OPARTGT011 RAQQA AMMUNITION FACTORY</vt:lpstr>
      <vt:lpstr>OPARTGT011 RAQQA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402</cp:revision>
  <dcterms:created xsi:type="dcterms:W3CDTF">2019-03-12T22:01:00Z</dcterms:created>
  <dcterms:modified xsi:type="dcterms:W3CDTF">2021-12-29T11:15:11Z</dcterms:modified>
</cp:coreProperties>
</file>